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8" r:id="rId4"/>
    <p:sldId id="300" r:id="rId5"/>
    <p:sldId id="283" r:id="rId6"/>
    <p:sldId id="287" r:id="rId7"/>
    <p:sldId id="301" r:id="rId8"/>
    <p:sldId id="293" r:id="rId9"/>
    <p:sldId id="282" r:id="rId10"/>
    <p:sldId id="279" r:id="rId11"/>
    <p:sldId id="280" r:id="rId12"/>
    <p:sldId id="281" r:id="rId13"/>
  </p:sldIdLst>
  <p:sldSz cx="9144000" cy="6858000" type="screen4x3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82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2.emf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6" Type="http://schemas.openxmlformats.org/officeDocument/2006/relationships/tags" Target="../tags/tag23.xml"/><Relationship Id="rId25" Type="http://schemas.openxmlformats.org/officeDocument/2006/relationships/tags" Target="../tags/tag22.xml"/><Relationship Id="rId24" Type="http://schemas.openxmlformats.org/officeDocument/2006/relationships/tags" Target="../tags/tag21.xml"/><Relationship Id="rId23" Type="http://schemas.openxmlformats.org/officeDocument/2006/relationships/tags" Target="../tags/tag20.xml"/><Relationship Id="rId22" Type="http://schemas.openxmlformats.org/officeDocument/2006/relationships/tags" Target="../tags/tag19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tags" Target="../tags/tag1.xml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image" Target="../media/image4.png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3.png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3.png"/><Relationship Id="rId2" Type="http://schemas.openxmlformats.org/officeDocument/2006/relationships/tags" Target="../tags/tag46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image" Target="../media/image5.png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3.png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image" Target="../media/image7.png"/><Relationship Id="rId6" Type="http://schemas.openxmlformats.org/officeDocument/2006/relationships/tags" Target="../tags/tag75.xml"/><Relationship Id="rId5" Type="http://schemas.openxmlformats.org/officeDocument/2006/relationships/image" Target="../media/image6.png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image" Target="../media/image7.png"/><Relationship Id="rId6" Type="http://schemas.openxmlformats.org/officeDocument/2006/relationships/tags" Target="../tags/tag84.xml"/><Relationship Id="rId5" Type="http://schemas.openxmlformats.org/officeDocument/2006/relationships/image" Target="../media/image6.png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image" Target="../media/image2.emf"/><Relationship Id="rId5" Type="http://schemas.openxmlformats.org/officeDocument/2006/relationships/tags" Target="../tags/tag91.xml"/><Relationship Id="rId4" Type="http://schemas.openxmlformats.org/officeDocument/2006/relationships/image" Target="../media/image1.png"/><Relationship Id="rId3" Type="http://schemas.openxmlformats.org/officeDocument/2006/relationships/tags" Target="../tags/tag90.xml"/><Relationship Id="rId23" Type="http://schemas.openxmlformats.org/officeDocument/2006/relationships/tags" Target="../tags/tag108.xml"/><Relationship Id="rId22" Type="http://schemas.openxmlformats.org/officeDocument/2006/relationships/tags" Target="../tags/tag107.xml"/><Relationship Id="rId21" Type="http://schemas.openxmlformats.org/officeDocument/2006/relationships/tags" Target="../tags/tag106.xml"/><Relationship Id="rId20" Type="http://schemas.openxmlformats.org/officeDocument/2006/relationships/tags" Target="../tags/tag105.xml"/><Relationship Id="rId2" Type="http://schemas.openxmlformats.org/officeDocument/2006/relationships/tags" Target="../tags/tag89.xml"/><Relationship Id="rId19" Type="http://schemas.openxmlformats.org/officeDocument/2006/relationships/tags" Target="../tags/tag104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image" Target="../media/image3.png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image" Target="../media/image7.png"/><Relationship Id="rId6" Type="http://schemas.openxmlformats.org/officeDocument/2006/relationships/tags" Target="../tags/tag117.xml"/><Relationship Id="rId5" Type="http://schemas.openxmlformats.org/officeDocument/2006/relationships/image" Target="../media/image6.png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image" Target="../media/image8.png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image" Target="../media/image9.png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0" Type="http://schemas.openxmlformats.org/officeDocument/2006/relationships/tags" Target="../tags/tag138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image" Target="../media/image10.png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image" Target="../media/image11.png"/><Relationship Id="rId2" Type="http://schemas.openxmlformats.org/officeDocument/2006/relationships/tags" Target="../tags/tag14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image" Target="../media/image13.png"/><Relationship Id="rId6" Type="http://schemas.openxmlformats.org/officeDocument/2006/relationships/tags" Target="../tags/tag160.xml"/><Relationship Id="rId5" Type="http://schemas.openxmlformats.org/officeDocument/2006/relationships/image" Target="../media/image12.png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792480"/>
              <a:ext cx="6776720" cy="60655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20757455">
              <a:off x="7598597" y="2305571"/>
              <a:ext cx="1021202" cy="429590"/>
            </a:xfrm>
            <a:prstGeom prst="rect">
              <a:avLst/>
            </a:prstGeom>
          </p:spPr>
        </p:pic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8436670" y="0"/>
              <a:ext cx="3755330" cy="3074187"/>
              <a:chOff x="2" y="0"/>
              <a:chExt cx="623" cy="510"/>
            </a:xfrm>
          </p:grpSpPr>
          <p:sp>
            <p:nvSpPr>
              <p:cNvPr id="13" name="Freeform 5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2" y="180"/>
                <a:ext cx="266" cy="225"/>
              </a:xfrm>
              <a:custGeom>
                <a:avLst/>
                <a:gdLst>
                  <a:gd name="T0" fmla="*/ 131 w 229"/>
                  <a:gd name="T1" fmla="*/ 74 h 194"/>
                  <a:gd name="T2" fmla="*/ 213 w 229"/>
                  <a:gd name="T3" fmla="*/ 66 h 194"/>
                  <a:gd name="T4" fmla="*/ 197 w 229"/>
                  <a:gd name="T5" fmla="*/ 147 h 194"/>
                  <a:gd name="T6" fmla="*/ 78 w 229"/>
                  <a:gd name="T7" fmla="*/ 117 h 194"/>
                  <a:gd name="T8" fmla="*/ 90 w 229"/>
                  <a:gd name="T9" fmla="*/ 120 h 194"/>
                  <a:gd name="T10" fmla="*/ 21 w 229"/>
                  <a:gd name="T11" fmla="*/ 108 h 194"/>
                  <a:gd name="T12" fmla="*/ 45 w 229"/>
                  <a:gd name="T13" fmla="*/ 46 h 194"/>
                  <a:gd name="T14" fmla="*/ 27 w 229"/>
                  <a:gd name="T15" fmla="*/ 29 h 194"/>
                  <a:gd name="T16" fmla="*/ 80 w 229"/>
                  <a:gd name="T17" fmla="*/ 44 h 194"/>
                  <a:gd name="T18" fmla="*/ 126 w 229"/>
                  <a:gd name="T19" fmla="*/ 10 h 194"/>
                  <a:gd name="T20" fmla="*/ 131 w 229"/>
                  <a:gd name="T21" fmla="*/ 7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9" h="194">
                    <a:moveTo>
                      <a:pt x="131" y="74"/>
                    </a:moveTo>
                    <a:cubicBezTo>
                      <a:pt x="131" y="74"/>
                      <a:pt x="178" y="28"/>
                      <a:pt x="213" y="66"/>
                    </a:cubicBezTo>
                    <a:cubicBezTo>
                      <a:pt x="226" y="92"/>
                      <a:pt x="229" y="122"/>
                      <a:pt x="197" y="147"/>
                    </a:cubicBezTo>
                    <a:cubicBezTo>
                      <a:pt x="183" y="157"/>
                      <a:pt x="114" y="194"/>
                      <a:pt x="78" y="117"/>
                    </a:cubicBezTo>
                    <a:cubicBezTo>
                      <a:pt x="73" y="102"/>
                      <a:pt x="91" y="101"/>
                      <a:pt x="90" y="120"/>
                    </a:cubicBezTo>
                    <a:cubicBezTo>
                      <a:pt x="80" y="132"/>
                      <a:pt x="32" y="141"/>
                      <a:pt x="21" y="108"/>
                    </a:cubicBezTo>
                    <a:cubicBezTo>
                      <a:pt x="8" y="87"/>
                      <a:pt x="0" y="32"/>
                      <a:pt x="45" y="46"/>
                    </a:cubicBezTo>
                    <a:cubicBezTo>
                      <a:pt x="49" y="53"/>
                      <a:pt x="16" y="69"/>
                      <a:pt x="27" y="29"/>
                    </a:cubicBezTo>
                    <a:cubicBezTo>
                      <a:pt x="29" y="18"/>
                      <a:pt x="63" y="2"/>
                      <a:pt x="80" y="44"/>
                    </a:cubicBezTo>
                    <a:cubicBezTo>
                      <a:pt x="80" y="43"/>
                      <a:pt x="84" y="0"/>
                      <a:pt x="126" y="10"/>
                    </a:cubicBezTo>
                    <a:cubicBezTo>
                      <a:pt x="135" y="15"/>
                      <a:pt x="166" y="35"/>
                      <a:pt x="131" y="74"/>
                    </a:cubicBezTo>
                    <a:close/>
                  </a:path>
                </a:pathLst>
              </a:custGeom>
              <a:noFill/>
              <a:ln w="317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4" name="Freeform 6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444" y="346"/>
                <a:ext cx="170" cy="164"/>
              </a:xfrm>
              <a:custGeom>
                <a:avLst/>
                <a:gdLst>
                  <a:gd name="T0" fmla="*/ 64 w 146"/>
                  <a:gd name="T1" fmla="*/ 60 h 141"/>
                  <a:gd name="T2" fmla="*/ 6 w 146"/>
                  <a:gd name="T3" fmla="*/ 66 h 141"/>
                  <a:gd name="T4" fmla="*/ 29 w 146"/>
                  <a:gd name="T5" fmla="*/ 120 h 141"/>
                  <a:gd name="T6" fmla="*/ 107 w 146"/>
                  <a:gd name="T7" fmla="*/ 82 h 141"/>
                  <a:gd name="T8" fmla="*/ 100 w 146"/>
                  <a:gd name="T9" fmla="*/ 86 h 141"/>
                  <a:gd name="T10" fmla="*/ 146 w 146"/>
                  <a:gd name="T11" fmla="*/ 67 h 141"/>
                  <a:gd name="T12" fmla="*/ 120 w 146"/>
                  <a:gd name="T13" fmla="*/ 27 h 141"/>
                  <a:gd name="T14" fmla="*/ 129 w 146"/>
                  <a:gd name="T15" fmla="*/ 13 h 141"/>
                  <a:gd name="T16" fmla="*/ 95 w 146"/>
                  <a:gd name="T17" fmla="*/ 31 h 141"/>
                  <a:gd name="T18" fmla="*/ 58 w 146"/>
                  <a:gd name="T19" fmla="*/ 14 h 141"/>
                  <a:gd name="T20" fmla="*/ 64 w 146"/>
                  <a:gd name="T21" fmla="*/ 6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6" h="141">
                    <a:moveTo>
                      <a:pt x="64" y="60"/>
                    </a:moveTo>
                    <a:cubicBezTo>
                      <a:pt x="64" y="60"/>
                      <a:pt x="24" y="35"/>
                      <a:pt x="6" y="66"/>
                    </a:cubicBezTo>
                    <a:cubicBezTo>
                      <a:pt x="0" y="87"/>
                      <a:pt x="3" y="108"/>
                      <a:pt x="29" y="120"/>
                    </a:cubicBezTo>
                    <a:cubicBezTo>
                      <a:pt x="40" y="125"/>
                      <a:pt x="94" y="141"/>
                      <a:pt x="107" y="82"/>
                    </a:cubicBezTo>
                    <a:cubicBezTo>
                      <a:pt x="108" y="71"/>
                      <a:pt x="96" y="72"/>
                      <a:pt x="100" y="86"/>
                    </a:cubicBezTo>
                    <a:cubicBezTo>
                      <a:pt x="108" y="92"/>
                      <a:pt x="143" y="91"/>
                      <a:pt x="146" y="67"/>
                    </a:cubicBezTo>
                    <a:cubicBezTo>
                      <a:pt x="146" y="54"/>
                      <a:pt x="144" y="22"/>
                      <a:pt x="120" y="27"/>
                    </a:cubicBezTo>
                    <a:cubicBezTo>
                      <a:pt x="118" y="33"/>
                      <a:pt x="143" y="39"/>
                      <a:pt x="129" y="13"/>
                    </a:cubicBezTo>
                    <a:cubicBezTo>
                      <a:pt x="126" y="5"/>
                      <a:pt x="100" y="0"/>
                      <a:pt x="95" y="31"/>
                    </a:cubicBezTo>
                    <a:cubicBezTo>
                      <a:pt x="95" y="30"/>
                      <a:pt x="85" y="1"/>
                      <a:pt x="58" y="14"/>
                    </a:cubicBezTo>
                    <a:cubicBezTo>
                      <a:pt x="52" y="19"/>
                      <a:pt x="33" y="38"/>
                      <a:pt x="64" y="60"/>
                    </a:cubicBezTo>
                    <a:close/>
                  </a:path>
                </a:pathLst>
              </a:custGeom>
              <a:noFill/>
              <a:ln w="317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5" name="Oval 7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408" y="62"/>
                <a:ext cx="149" cy="134"/>
              </a:xfrm>
              <a:prstGeom prst="ellipse">
                <a:avLst/>
              </a:pr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8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372" y="187"/>
                <a:ext cx="57" cy="72"/>
              </a:xfrm>
              <a:custGeom>
                <a:avLst/>
                <a:gdLst>
                  <a:gd name="T0" fmla="*/ 45 w 57"/>
                  <a:gd name="T1" fmla="*/ 0 h 72"/>
                  <a:gd name="T2" fmla="*/ 57 w 57"/>
                  <a:gd name="T3" fmla="*/ 7 h 72"/>
                  <a:gd name="T4" fmla="*/ 11 w 57"/>
                  <a:gd name="T5" fmla="*/ 72 h 72"/>
                  <a:gd name="T6" fmla="*/ 0 w 57"/>
                  <a:gd name="T7" fmla="*/ 62 h 72"/>
                  <a:gd name="T8" fmla="*/ 45 w 57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2">
                    <a:moveTo>
                      <a:pt x="45" y="0"/>
                    </a:moveTo>
                    <a:lnTo>
                      <a:pt x="57" y="7"/>
                    </a:lnTo>
                    <a:lnTo>
                      <a:pt x="11" y="72"/>
                    </a:lnTo>
                    <a:lnTo>
                      <a:pt x="0" y="6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0" name="Freeform 9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37" y="150"/>
                <a:ext cx="55" cy="27"/>
              </a:xfrm>
              <a:custGeom>
                <a:avLst/>
                <a:gdLst>
                  <a:gd name="T0" fmla="*/ 54 w 55"/>
                  <a:gd name="T1" fmla="*/ 0 h 27"/>
                  <a:gd name="T2" fmla="*/ 0 w 55"/>
                  <a:gd name="T3" fmla="*/ 17 h 27"/>
                  <a:gd name="T4" fmla="*/ 5 w 55"/>
                  <a:gd name="T5" fmla="*/ 27 h 27"/>
                  <a:gd name="T6" fmla="*/ 55 w 55"/>
                  <a:gd name="T7" fmla="*/ 10 h 27"/>
                  <a:gd name="T8" fmla="*/ 54 w 55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7">
                    <a:moveTo>
                      <a:pt x="54" y="0"/>
                    </a:moveTo>
                    <a:lnTo>
                      <a:pt x="0" y="17"/>
                    </a:lnTo>
                    <a:lnTo>
                      <a:pt x="5" y="27"/>
                    </a:lnTo>
                    <a:lnTo>
                      <a:pt x="55" y="1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1" name="Freeform 10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29" y="74"/>
                <a:ext cx="56" cy="26"/>
              </a:xfrm>
              <a:custGeom>
                <a:avLst/>
                <a:gdLst>
                  <a:gd name="T0" fmla="*/ 55 w 56"/>
                  <a:gd name="T1" fmla="*/ 26 h 26"/>
                  <a:gd name="T2" fmla="*/ 56 w 56"/>
                  <a:gd name="T3" fmla="*/ 14 h 26"/>
                  <a:gd name="T4" fmla="*/ 6 w 56"/>
                  <a:gd name="T5" fmla="*/ 0 h 26"/>
                  <a:gd name="T6" fmla="*/ 0 w 56"/>
                  <a:gd name="T7" fmla="*/ 19 h 26"/>
                  <a:gd name="T8" fmla="*/ 55 w 5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6">
                    <a:moveTo>
                      <a:pt x="55" y="26"/>
                    </a:moveTo>
                    <a:lnTo>
                      <a:pt x="56" y="14"/>
                    </a:lnTo>
                    <a:lnTo>
                      <a:pt x="6" y="0"/>
                    </a:lnTo>
                    <a:lnTo>
                      <a:pt x="0" y="19"/>
                    </a:lnTo>
                    <a:lnTo>
                      <a:pt x="55" y="26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2" name="Freeform 11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57" y="0"/>
                <a:ext cx="53" cy="72"/>
              </a:xfrm>
              <a:custGeom>
                <a:avLst/>
                <a:gdLst>
                  <a:gd name="T0" fmla="*/ 45 w 53"/>
                  <a:gd name="T1" fmla="*/ 72 h 72"/>
                  <a:gd name="T2" fmla="*/ 53 w 53"/>
                  <a:gd name="T3" fmla="*/ 62 h 72"/>
                  <a:gd name="T4" fmla="*/ 14 w 53"/>
                  <a:gd name="T5" fmla="*/ 0 h 72"/>
                  <a:gd name="T6" fmla="*/ 0 w 53"/>
                  <a:gd name="T7" fmla="*/ 12 h 72"/>
                  <a:gd name="T8" fmla="*/ 45 w 53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2">
                    <a:moveTo>
                      <a:pt x="45" y="72"/>
                    </a:moveTo>
                    <a:lnTo>
                      <a:pt x="53" y="62"/>
                    </a:lnTo>
                    <a:lnTo>
                      <a:pt x="14" y="0"/>
                    </a:lnTo>
                    <a:lnTo>
                      <a:pt x="0" y="12"/>
                    </a:lnTo>
                    <a:lnTo>
                      <a:pt x="45" y="72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3" name="Freeform 12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55" y="1"/>
                <a:ext cx="20" cy="43"/>
              </a:xfrm>
              <a:custGeom>
                <a:avLst/>
                <a:gdLst>
                  <a:gd name="T0" fmla="*/ 8 w 20"/>
                  <a:gd name="T1" fmla="*/ 43 h 43"/>
                  <a:gd name="T2" fmla="*/ 0 w 20"/>
                  <a:gd name="T3" fmla="*/ 0 h 43"/>
                  <a:gd name="T4" fmla="*/ 13 w 20"/>
                  <a:gd name="T5" fmla="*/ 0 h 43"/>
                  <a:gd name="T6" fmla="*/ 20 w 20"/>
                  <a:gd name="T7" fmla="*/ 42 h 43"/>
                  <a:gd name="T8" fmla="*/ 8 w 20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8" y="43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20" y="42"/>
                    </a:lnTo>
                    <a:lnTo>
                      <a:pt x="8" y="43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4" name="Freeform 13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547" y="32"/>
                <a:ext cx="50" cy="38"/>
              </a:xfrm>
              <a:custGeom>
                <a:avLst/>
                <a:gdLst>
                  <a:gd name="T0" fmla="*/ 0 w 50"/>
                  <a:gd name="T1" fmla="*/ 30 h 38"/>
                  <a:gd name="T2" fmla="*/ 37 w 50"/>
                  <a:gd name="T3" fmla="*/ 0 h 38"/>
                  <a:gd name="T4" fmla="*/ 50 w 50"/>
                  <a:gd name="T5" fmla="*/ 19 h 38"/>
                  <a:gd name="T6" fmla="*/ 10 w 50"/>
                  <a:gd name="T7" fmla="*/ 38 h 38"/>
                  <a:gd name="T8" fmla="*/ 0 w 50"/>
                  <a:gd name="T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8">
                    <a:moveTo>
                      <a:pt x="0" y="30"/>
                    </a:moveTo>
                    <a:lnTo>
                      <a:pt x="37" y="0"/>
                    </a:lnTo>
                    <a:lnTo>
                      <a:pt x="50" y="19"/>
                    </a:lnTo>
                    <a:lnTo>
                      <a:pt x="10" y="3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5" name="Freeform 14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574" y="103"/>
                <a:ext cx="51" cy="22"/>
              </a:xfrm>
              <a:custGeom>
                <a:avLst/>
                <a:gdLst>
                  <a:gd name="T0" fmla="*/ 0 w 51"/>
                  <a:gd name="T1" fmla="*/ 10 h 22"/>
                  <a:gd name="T2" fmla="*/ 0 w 51"/>
                  <a:gd name="T3" fmla="*/ 21 h 22"/>
                  <a:gd name="T4" fmla="*/ 51 w 51"/>
                  <a:gd name="T5" fmla="*/ 22 h 22"/>
                  <a:gd name="T6" fmla="*/ 51 w 51"/>
                  <a:gd name="T7" fmla="*/ 0 h 22"/>
                  <a:gd name="T8" fmla="*/ 0 w 51"/>
                  <a:gd name="T9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2">
                    <a:moveTo>
                      <a:pt x="0" y="10"/>
                    </a:moveTo>
                    <a:lnTo>
                      <a:pt x="0" y="21"/>
                    </a:lnTo>
                    <a:lnTo>
                      <a:pt x="51" y="22"/>
                    </a:lnTo>
                    <a:lnTo>
                      <a:pt x="5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6" name="Freeform 15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535" y="193"/>
                <a:ext cx="48" cy="49"/>
              </a:xfrm>
              <a:custGeom>
                <a:avLst/>
                <a:gdLst>
                  <a:gd name="T0" fmla="*/ 8 w 48"/>
                  <a:gd name="T1" fmla="*/ 0 h 49"/>
                  <a:gd name="T2" fmla="*/ 48 w 48"/>
                  <a:gd name="T3" fmla="*/ 39 h 49"/>
                  <a:gd name="T4" fmla="*/ 33 w 48"/>
                  <a:gd name="T5" fmla="*/ 49 h 49"/>
                  <a:gd name="T6" fmla="*/ 0 w 48"/>
                  <a:gd name="T7" fmla="*/ 7 h 49"/>
                  <a:gd name="T8" fmla="*/ 8 w 4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9">
                    <a:moveTo>
                      <a:pt x="8" y="0"/>
                    </a:moveTo>
                    <a:lnTo>
                      <a:pt x="48" y="39"/>
                    </a:lnTo>
                    <a:lnTo>
                      <a:pt x="33" y="49"/>
                    </a:lnTo>
                    <a:lnTo>
                      <a:pt x="0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1" name="Freeform 17"/>
            <p:cNvSpPr/>
            <p:nvPr>
              <p:custDataLst>
                <p:tags r:id="rId18"/>
              </p:custDataLst>
            </p:nvPr>
          </p:nvSpPr>
          <p:spPr bwMode="auto">
            <a:xfrm>
              <a:off x="7675527" y="2764648"/>
              <a:ext cx="326935" cy="171252"/>
            </a:xfrm>
            <a:custGeom>
              <a:avLst/>
              <a:gdLst>
                <a:gd name="T0" fmla="*/ 63 w 1269"/>
                <a:gd name="T1" fmla="*/ 513 h 666"/>
                <a:gd name="T2" fmla="*/ 326 w 1269"/>
                <a:gd name="T3" fmla="*/ 422 h 666"/>
                <a:gd name="T4" fmla="*/ 522 w 1269"/>
                <a:gd name="T5" fmla="*/ 637 h 666"/>
                <a:gd name="T6" fmla="*/ 757 w 1269"/>
                <a:gd name="T7" fmla="*/ 515 h 666"/>
                <a:gd name="T8" fmla="*/ 938 w 1269"/>
                <a:gd name="T9" fmla="*/ 553 h 666"/>
                <a:gd name="T10" fmla="*/ 1171 w 1269"/>
                <a:gd name="T11" fmla="*/ 490 h 666"/>
                <a:gd name="T12" fmla="*/ 1070 w 1269"/>
                <a:gd name="T13" fmla="*/ 318 h 666"/>
                <a:gd name="T14" fmla="*/ 1033 w 1269"/>
                <a:gd name="T15" fmla="*/ 33 h 666"/>
                <a:gd name="T16" fmla="*/ 756 w 1269"/>
                <a:gd name="T17" fmla="*/ 125 h 666"/>
                <a:gd name="T18" fmla="*/ 541 w 1269"/>
                <a:gd name="T19" fmla="*/ 18 h 666"/>
                <a:gd name="T20" fmla="*/ 384 w 1269"/>
                <a:gd name="T21" fmla="*/ 153 h 666"/>
                <a:gd name="T22" fmla="*/ 90 w 1269"/>
                <a:gd name="T23" fmla="*/ 153 h 666"/>
                <a:gd name="T24" fmla="*/ 90 w 1269"/>
                <a:gd name="T25" fmla="*/ 306 h 666"/>
                <a:gd name="T26" fmla="*/ 63 w 1269"/>
                <a:gd name="T27" fmla="*/ 51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9" h="666">
                  <a:moveTo>
                    <a:pt x="63" y="513"/>
                  </a:moveTo>
                  <a:cubicBezTo>
                    <a:pt x="144" y="609"/>
                    <a:pt x="258" y="464"/>
                    <a:pt x="326" y="422"/>
                  </a:cubicBezTo>
                  <a:cubicBezTo>
                    <a:pt x="340" y="517"/>
                    <a:pt x="431" y="603"/>
                    <a:pt x="522" y="637"/>
                  </a:cubicBezTo>
                  <a:cubicBezTo>
                    <a:pt x="600" y="666"/>
                    <a:pt x="771" y="634"/>
                    <a:pt x="757" y="515"/>
                  </a:cubicBezTo>
                  <a:cubicBezTo>
                    <a:pt x="811" y="509"/>
                    <a:pt x="880" y="548"/>
                    <a:pt x="938" y="553"/>
                  </a:cubicBezTo>
                  <a:cubicBezTo>
                    <a:pt x="1007" y="559"/>
                    <a:pt x="1117" y="543"/>
                    <a:pt x="1171" y="490"/>
                  </a:cubicBezTo>
                  <a:cubicBezTo>
                    <a:pt x="1269" y="392"/>
                    <a:pt x="1129" y="352"/>
                    <a:pt x="1070" y="318"/>
                  </a:cubicBezTo>
                  <a:cubicBezTo>
                    <a:pt x="1173" y="238"/>
                    <a:pt x="1151" y="80"/>
                    <a:pt x="1033" y="33"/>
                  </a:cubicBezTo>
                  <a:cubicBezTo>
                    <a:pt x="949" y="0"/>
                    <a:pt x="790" y="26"/>
                    <a:pt x="756" y="125"/>
                  </a:cubicBezTo>
                  <a:cubicBezTo>
                    <a:pt x="698" y="57"/>
                    <a:pt x="632" y="20"/>
                    <a:pt x="541" y="18"/>
                  </a:cubicBezTo>
                  <a:cubicBezTo>
                    <a:pt x="466" y="17"/>
                    <a:pt x="359" y="52"/>
                    <a:pt x="384" y="153"/>
                  </a:cubicBezTo>
                  <a:cubicBezTo>
                    <a:pt x="329" y="95"/>
                    <a:pt x="132" y="65"/>
                    <a:pt x="90" y="153"/>
                  </a:cubicBezTo>
                  <a:cubicBezTo>
                    <a:pt x="66" y="202"/>
                    <a:pt x="110" y="250"/>
                    <a:pt x="90" y="306"/>
                  </a:cubicBezTo>
                  <a:cubicBezTo>
                    <a:pt x="63" y="380"/>
                    <a:pt x="0" y="440"/>
                    <a:pt x="63" y="5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solidFill>
                  <a:srgbClr val="DF89B7"/>
                </a:solidFill>
              </a:endParaRPr>
            </a:p>
          </p:txBody>
        </p:sp>
        <p:sp>
          <p:nvSpPr>
            <p:cNvPr id="12" name="Freeform 17"/>
            <p:cNvSpPr/>
            <p:nvPr>
              <p:custDataLst>
                <p:tags r:id="rId19"/>
              </p:custDataLst>
            </p:nvPr>
          </p:nvSpPr>
          <p:spPr bwMode="auto">
            <a:xfrm>
              <a:off x="8430983" y="2593396"/>
              <a:ext cx="326935" cy="171252"/>
            </a:xfrm>
            <a:custGeom>
              <a:avLst/>
              <a:gdLst>
                <a:gd name="T0" fmla="*/ 63 w 1269"/>
                <a:gd name="T1" fmla="*/ 513 h 666"/>
                <a:gd name="T2" fmla="*/ 326 w 1269"/>
                <a:gd name="T3" fmla="*/ 422 h 666"/>
                <a:gd name="T4" fmla="*/ 522 w 1269"/>
                <a:gd name="T5" fmla="*/ 637 h 666"/>
                <a:gd name="T6" fmla="*/ 757 w 1269"/>
                <a:gd name="T7" fmla="*/ 515 h 666"/>
                <a:gd name="T8" fmla="*/ 938 w 1269"/>
                <a:gd name="T9" fmla="*/ 553 h 666"/>
                <a:gd name="T10" fmla="*/ 1171 w 1269"/>
                <a:gd name="T11" fmla="*/ 490 h 666"/>
                <a:gd name="T12" fmla="*/ 1070 w 1269"/>
                <a:gd name="T13" fmla="*/ 318 h 666"/>
                <a:gd name="T14" fmla="*/ 1033 w 1269"/>
                <a:gd name="T15" fmla="*/ 33 h 666"/>
                <a:gd name="T16" fmla="*/ 756 w 1269"/>
                <a:gd name="T17" fmla="*/ 125 h 666"/>
                <a:gd name="T18" fmla="*/ 541 w 1269"/>
                <a:gd name="T19" fmla="*/ 18 h 666"/>
                <a:gd name="T20" fmla="*/ 384 w 1269"/>
                <a:gd name="T21" fmla="*/ 153 h 666"/>
                <a:gd name="T22" fmla="*/ 90 w 1269"/>
                <a:gd name="T23" fmla="*/ 153 h 666"/>
                <a:gd name="T24" fmla="*/ 90 w 1269"/>
                <a:gd name="T25" fmla="*/ 306 h 666"/>
                <a:gd name="T26" fmla="*/ 63 w 1269"/>
                <a:gd name="T27" fmla="*/ 51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9" h="666">
                  <a:moveTo>
                    <a:pt x="63" y="513"/>
                  </a:moveTo>
                  <a:cubicBezTo>
                    <a:pt x="144" y="609"/>
                    <a:pt x="258" y="464"/>
                    <a:pt x="326" y="422"/>
                  </a:cubicBezTo>
                  <a:cubicBezTo>
                    <a:pt x="340" y="517"/>
                    <a:pt x="431" y="603"/>
                    <a:pt x="522" y="637"/>
                  </a:cubicBezTo>
                  <a:cubicBezTo>
                    <a:pt x="600" y="666"/>
                    <a:pt x="771" y="634"/>
                    <a:pt x="757" y="515"/>
                  </a:cubicBezTo>
                  <a:cubicBezTo>
                    <a:pt x="811" y="509"/>
                    <a:pt x="880" y="548"/>
                    <a:pt x="938" y="553"/>
                  </a:cubicBezTo>
                  <a:cubicBezTo>
                    <a:pt x="1007" y="559"/>
                    <a:pt x="1117" y="543"/>
                    <a:pt x="1171" y="490"/>
                  </a:cubicBezTo>
                  <a:cubicBezTo>
                    <a:pt x="1269" y="392"/>
                    <a:pt x="1129" y="352"/>
                    <a:pt x="1070" y="318"/>
                  </a:cubicBezTo>
                  <a:cubicBezTo>
                    <a:pt x="1173" y="238"/>
                    <a:pt x="1151" y="80"/>
                    <a:pt x="1033" y="33"/>
                  </a:cubicBezTo>
                  <a:cubicBezTo>
                    <a:pt x="949" y="0"/>
                    <a:pt x="790" y="26"/>
                    <a:pt x="756" y="125"/>
                  </a:cubicBezTo>
                  <a:cubicBezTo>
                    <a:pt x="698" y="57"/>
                    <a:pt x="632" y="20"/>
                    <a:pt x="541" y="18"/>
                  </a:cubicBezTo>
                  <a:cubicBezTo>
                    <a:pt x="466" y="17"/>
                    <a:pt x="359" y="52"/>
                    <a:pt x="384" y="153"/>
                  </a:cubicBezTo>
                  <a:cubicBezTo>
                    <a:pt x="329" y="95"/>
                    <a:pt x="132" y="65"/>
                    <a:pt x="90" y="153"/>
                  </a:cubicBezTo>
                  <a:cubicBezTo>
                    <a:pt x="66" y="202"/>
                    <a:pt x="110" y="250"/>
                    <a:pt x="90" y="306"/>
                  </a:cubicBezTo>
                  <a:cubicBezTo>
                    <a:pt x="63" y="380"/>
                    <a:pt x="0" y="440"/>
                    <a:pt x="63" y="5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solidFill>
                  <a:srgbClr val="DF89B7"/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3"/>
            </p:custDataLst>
          </p:nvPr>
        </p:nvSpPr>
        <p:spPr>
          <a:xfrm>
            <a:off x="4905375" y="2649249"/>
            <a:ext cx="4048748" cy="92202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乐喵体W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4"/>
            </p:custDataLst>
          </p:nvPr>
        </p:nvSpPr>
        <p:spPr>
          <a:xfrm>
            <a:off x="4905375" y="3615055"/>
            <a:ext cx="4048601" cy="61849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ea typeface="幼圆" panose="02010509060101010101" pitchFamily="49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5323788" y="4292471"/>
            <a:ext cx="1620000" cy="576000"/>
          </a:xfrm>
        </p:spPr>
        <p:txBody>
          <a:bodyPr lIns="90000" tIns="46800" rIns="90000" bIns="46800">
            <a:normAutofit/>
          </a:bodyPr>
          <a:lstStyle>
            <a:lvl1pPr marL="0" indent="0" algn="r">
              <a:buNone/>
              <a:defRPr sz="1500"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30" name="文本占位符 29"/>
          <p:cNvSpPr>
            <a:spLocks noGrp="1"/>
          </p:cNvSpPr>
          <p:nvPr>
            <p:ph type="body" sz="quarter" idx="14" hasCustomPrompt="1"/>
            <p:custDataLst>
              <p:tags r:id="rId26"/>
            </p:custDataLst>
          </p:nvPr>
        </p:nvSpPr>
        <p:spPr>
          <a:xfrm>
            <a:off x="6950931" y="4292471"/>
            <a:ext cx="1620000" cy="5760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500"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952508"/>
            <a:ext cx="8139178" cy="5388907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192277" y="4826000"/>
            <a:ext cx="871598" cy="1930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1816838" y="673438"/>
            <a:ext cx="5939468" cy="4506095"/>
            <a:chOff x="2422450" y="673438"/>
            <a:chExt cx="7919290" cy="4506095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2422450" y="1678466"/>
              <a:ext cx="7347099" cy="3501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>
              <a:off x="2879651" y="1997525"/>
              <a:ext cx="6432697" cy="2862949"/>
            </a:xfrm>
            <a:prstGeom prst="rect">
              <a:avLst/>
            </a:prstGeom>
            <a:noFill/>
            <a:ln w="50800" cap="rnd">
              <a:solidFill>
                <a:schemeClr val="tx2"/>
              </a:solidFill>
              <a:prstDash val="dash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pic>
          <p:nvPicPr>
            <p:cNvPr id="10" name="图片 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6522670" y="673438"/>
              <a:ext cx="3819070" cy="4230962"/>
            </a:xfrm>
            <a:prstGeom prst="rect">
              <a:avLst/>
            </a:prstGeom>
          </p:spPr>
        </p:pic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2938083" y="2929107"/>
            <a:ext cx="3267834" cy="674472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2700" u="none" strike="noStrike" kern="1200" cap="none" spc="3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乐喵体W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2938083" y="3640772"/>
            <a:ext cx="3267834" cy="931582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192277" y="4826000"/>
            <a:ext cx="871598" cy="19304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4679158" y="952508"/>
            <a:ext cx="3962432" cy="5388907"/>
          </a:xfrm>
        </p:spPr>
        <p:txBody>
          <a:bodyPr lIns="90170" tIns="46990" rIns="90170" bIns="46990">
            <a:norm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192277" y="4826000"/>
            <a:ext cx="871598" cy="19304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502448" y="952508"/>
            <a:ext cx="396243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502444" y="1406525"/>
            <a:ext cx="3962400" cy="4934752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4676813" y="952508"/>
            <a:ext cx="396243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4676813" y="1406525"/>
            <a:ext cx="3962432" cy="4934752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581025" y="-223520"/>
            <a:ext cx="8490585" cy="6471920"/>
            <a:chOff x="774700" y="-223520"/>
            <a:chExt cx="11320780" cy="6471920"/>
          </a:xfrm>
        </p:grpSpPr>
        <p:sp>
          <p:nvSpPr>
            <p:cNvPr id="7" name="矩形 6"/>
            <p:cNvSpPr/>
            <p:nvPr>
              <p:custDataLst>
                <p:tags r:id="rId3"/>
              </p:custDataLst>
            </p:nvPr>
          </p:nvSpPr>
          <p:spPr>
            <a:xfrm>
              <a:off x="774700" y="609600"/>
              <a:ext cx="10642600" cy="56388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8" name="图片 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7601736" y="-223520"/>
              <a:ext cx="4493744" cy="497840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192277" y="4826000"/>
            <a:ext cx="871598" cy="19304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48" y="443234"/>
            <a:ext cx="8139178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4679194" y="952508"/>
            <a:ext cx="3962432" cy="5388907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-31654" y="0"/>
            <a:ext cx="9114553" cy="6832600"/>
            <a:chOff x="-42206" y="0"/>
            <a:chExt cx="12152737" cy="6832600"/>
          </a:xfrm>
        </p:grpSpPr>
        <p:sp>
          <p:nvSpPr>
            <p:cNvPr id="9" name="矩形 8"/>
            <p:cNvSpPr/>
            <p:nvPr userDrawn="1">
              <p:custDataLst>
                <p:tags r:id="rId3"/>
              </p:custDataLst>
            </p:nvPr>
          </p:nvSpPr>
          <p:spPr>
            <a:xfrm>
              <a:off x="248285" y="273050"/>
              <a:ext cx="11692255" cy="63119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altLang="zh-CN" sz="1350" dirty="0">
                <a:sym typeface="+mn-ea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1064410" y="4966634"/>
              <a:ext cx="1046121" cy="186596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-42206" y="0"/>
              <a:ext cx="1780186" cy="1146147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-31654" y="0"/>
            <a:ext cx="9114553" cy="6832600"/>
            <a:chOff x="-42206" y="0"/>
            <a:chExt cx="12152737" cy="6832600"/>
          </a:xfrm>
        </p:grpSpPr>
        <p:sp>
          <p:nvSpPr>
            <p:cNvPr id="9" name="矩形 8"/>
            <p:cNvSpPr/>
            <p:nvPr userDrawn="1">
              <p:custDataLst>
                <p:tags r:id="rId3"/>
              </p:custDataLst>
            </p:nvPr>
          </p:nvSpPr>
          <p:spPr>
            <a:xfrm>
              <a:off x="248285" y="273050"/>
              <a:ext cx="11692255" cy="63119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altLang="zh-CN" sz="1350" dirty="0">
                <a:sym typeface="+mn-ea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1064410" y="4966634"/>
              <a:ext cx="1046121" cy="186596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-42206" y="0"/>
              <a:ext cx="1780186" cy="1146147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792480"/>
              <a:ext cx="6776720" cy="606552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20757455">
              <a:off x="7075583" y="2603315"/>
              <a:ext cx="1021202" cy="429590"/>
            </a:xfrm>
            <a:prstGeom prst="rect">
              <a:avLst/>
            </a:prstGeom>
          </p:spPr>
        </p:pic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8436670" y="0"/>
              <a:ext cx="3755330" cy="3074187"/>
              <a:chOff x="2" y="0"/>
              <a:chExt cx="623" cy="510"/>
            </a:xfrm>
          </p:grpSpPr>
          <p:sp>
            <p:nvSpPr>
              <p:cNvPr id="12" name="Freeform 5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2" y="180"/>
                <a:ext cx="266" cy="225"/>
              </a:xfrm>
              <a:custGeom>
                <a:avLst/>
                <a:gdLst>
                  <a:gd name="T0" fmla="*/ 131 w 229"/>
                  <a:gd name="T1" fmla="*/ 74 h 194"/>
                  <a:gd name="T2" fmla="*/ 213 w 229"/>
                  <a:gd name="T3" fmla="*/ 66 h 194"/>
                  <a:gd name="T4" fmla="*/ 197 w 229"/>
                  <a:gd name="T5" fmla="*/ 147 h 194"/>
                  <a:gd name="T6" fmla="*/ 78 w 229"/>
                  <a:gd name="T7" fmla="*/ 117 h 194"/>
                  <a:gd name="T8" fmla="*/ 90 w 229"/>
                  <a:gd name="T9" fmla="*/ 120 h 194"/>
                  <a:gd name="T10" fmla="*/ 21 w 229"/>
                  <a:gd name="T11" fmla="*/ 108 h 194"/>
                  <a:gd name="T12" fmla="*/ 45 w 229"/>
                  <a:gd name="T13" fmla="*/ 46 h 194"/>
                  <a:gd name="T14" fmla="*/ 27 w 229"/>
                  <a:gd name="T15" fmla="*/ 29 h 194"/>
                  <a:gd name="T16" fmla="*/ 80 w 229"/>
                  <a:gd name="T17" fmla="*/ 44 h 194"/>
                  <a:gd name="T18" fmla="*/ 126 w 229"/>
                  <a:gd name="T19" fmla="*/ 10 h 194"/>
                  <a:gd name="T20" fmla="*/ 131 w 229"/>
                  <a:gd name="T21" fmla="*/ 7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9" h="194">
                    <a:moveTo>
                      <a:pt x="131" y="74"/>
                    </a:moveTo>
                    <a:cubicBezTo>
                      <a:pt x="131" y="74"/>
                      <a:pt x="178" y="28"/>
                      <a:pt x="213" y="66"/>
                    </a:cubicBezTo>
                    <a:cubicBezTo>
                      <a:pt x="226" y="92"/>
                      <a:pt x="229" y="122"/>
                      <a:pt x="197" y="147"/>
                    </a:cubicBezTo>
                    <a:cubicBezTo>
                      <a:pt x="183" y="157"/>
                      <a:pt x="114" y="194"/>
                      <a:pt x="78" y="117"/>
                    </a:cubicBezTo>
                    <a:cubicBezTo>
                      <a:pt x="73" y="102"/>
                      <a:pt x="91" y="101"/>
                      <a:pt x="90" y="120"/>
                    </a:cubicBezTo>
                    <a:cubicBezTo>
                      <a:pt x="80" y="132"/>
                      <a:pt x="32" y="141"/>
                      <a:pt x="21" y="108"/>
                    </a:cubicBezTo>
                    <a:cubicBezTo>
                      <a:pt x="8" y="87"/>
                      <a:pt x="0" y="32"/>
                      <a:pt x="45" y="46"/>
                    </a:cubicBezTo>
                    <a:cubicBezTo>
                      <a:pt x="49" y="53"/>
                      <a:pt x="16" y="69"/>
                      <a:pt x="27" y="29"/>
                    </a:cubicBezTo>
                    <a:cubicBezTo>
                      <a:pt x="29" y="18"/>
                      <a:pt x="63" y="2"/>
                      <a:pt x="80" y="44"/>
                    </a:cubicBezTo>
                    <a:cubicBezTo>
                      <a:pt x="80" y="43"/>
                      <a:pt x="84" y="0"/>
                      <a:pt x="126" y="10"/>
                    </a:cubicBezTo>
                    <a:cubicBezTo>
                      <a:pt x="135" y="15"/>
                      <a:pt x="166" y="35"/>
                      <a:pt x="131" y="74"/>
                    </a:cubicBezTo>
                    <a:close/>
                  </a:path>
                </a:pathLst>
              </a:custGeom>
              <a:noFill/>
              <a:ln w="317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3" name="Freeform 6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444" y="346"/>
                <a:ext cx="170" cy="164"/>
              </a:xfrm>
              <a:custGeom>
                <a:avLst/>
                <a:gdLst>
                  <a:gd name="T0" fmla="*/ 64 w 146"/>
                  <a:gd name="T1" fmla="*/ 60 h 141"/>
                  <a:gd name="T2" fmla="*/ 6 w 146"/>
                  <a:gd name="T3" fmla="*/ 66 h 141"/>
                  <a:gd name="T4" fmla="*/ 29 w 146"/>
                  <a:gd name="T5" fmla="*/ 120 h 141"/>
                  <a:gd name="T6" fmla="*/ 107 w 146"/>
                  <a:gd name="T7" fmla="*/ 82 h 141"/>
                  <a:gd name="T8" fmla="*/ 100 w 146"/>
                  <a:gd name="T9" fmla="*/ 86 h 141"/>
                  <a:gd name="T10" fmla="*/ 146 w 146"/>
                  <a:gd name="T11" fmla="*/ 67 h 141"/>
                  <a:gd name="T12" fmla="*/ 120 w 146"/>
                  <a:gd name="T13" fmla="*/ 27 h 141"/>
                  <a:gd name="T14" fmla="*/ 129 w 146"/>
                  <a:gd name="T15" fmla="*/ 13 h 141"/>
                  <a:gd name="T16" fmla="*/ 95 w 146"/>
                  <a:gd name="T17" fmla="*/ 31 h 141"/>
                  <a:gd name="T18" fmla="*/ 58 w 146"/>
                  <a:gd name="T19" fmla="*/ 14 h 141"/>
                  <a:gd name="T20" fmla="*/ 64 w 146"/>
                  <a:gd name="T21" fmla="*/ 6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6" h="141">
                    <a:moveTo>
                      <a:pt x="64" y="60"/>
                    </a:moveTo>
                    <a:cubicBezTo>
                      <a:pt x="64" y="60"/>
                      <a:pt x="24" y="35"/>
                      <a:pt x="6" y="66"/>
                    </a:cubicBezTo>
                    <a:cubicBezTo>
                      <a:pt x="0" y="87"/>
                      <a:pt x="3" y="108"/>
                      <a:pt x="29" y="120"/>
                    </a:cubicBezTo>
                    <a:cubicBezTo>
                      <a:pt x="40" y="125"/>
                      <a:pt x="94" y="141"/>
                      <a:pt x="107" y="82"/>
                    </a:cubicBezTo>
                    <a:cubicBezTo>
                      <a:pt x="108" y="71"/>
                      <a:pt x="96" y="72"/>
                      <a:pt x="100" y="86"/>
                    </a:cubicBezTo>
                    <a:cubicBezTo>
                      <a:pt x="108" y="92"/>
                      <a:pt x="143" y="91"/>
                      <a:pt x="146" y="67"/>
                    </a:cubicBezTo>
                    <a:cubicBezTo>
                      <a:pt x="146" y="54"/>
                      <a:pt x="144" y="22"/>
                      <a:pt x="120" y="27"/>
                    </a:cubicBezTo>
                    <a:cubicBezTo>
                      <a:pt x="118" y="33"/>
                      <a:pt x="143" y="39"/>
                      <a:pt x="129" y="13"/>
                    </a:cubicBezTo>
                    <a:cubicBezTo>
                      <a:pt x="126" y="5"/>
                      <a:pt x="100" y="0"/>
                      <a:pt x="95" y="31"/>
                    </a:cubicBezTo>
                    <a:cubicBezTo>
                      <a:pt x="95" y="30"/>
                      <a:pt x="85" y="1"/>
                      <a:pt x="58" y="14"/>
                    </a:cubicBezTo>
                    <a:cubicBezTo>
                      <a:pt x="52" y="19"/>
                      <a:pt x="33" y="38"/>
                      <a:pt x="64" y="60"/>
                    </a:cubicBezTo>
                    <a:close/>
                  </a:path>
                </a:pathLst>
              </a:custGeom>
              <a:noFill/>
              <a:ln w="3175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4" name="Oval 7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408" y="62"/>
                <a:ext cx="149" cy="134"/>
              </a:xfrm>
              <a:prstGeom prst="ellipse">
                <a:avLst/>
              </a:pr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5" name="Freeform 8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372" y="187"/>
                <a:ext cx="57" cy="72"/>
              </a:xfrm>
              <a:custGeom>
                <a:avLst/>
                <a:gdLst>
                  <a:gd name="T0" fmla="*/ 45 w 57"/>
                  <a:gd name="T1" fmla="*/ 0 h 72"/>
                  <a:gd name="T2" fmla="*/ 57 w 57"/>
                  <a:gd name="T3" fmla="*/ 7 h 72"/>
                  <a:gd name="T4" fmla="*/ 11 w 57"/>
                  <a:gd name="T5" fmla="*/ 72 h 72"/>
                  <a:gd name="T6" fmla="*/ 0 w 57"/>
                  <a:gd name="T7" fmla="*/ 62 h 72"/>
                  <a:gd name="T8" fmla="*/ 45 w 57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2">
                    <a:moveTo>
                      <a:pt x="45" y="0"/>
                    </a:moveTo>
                    <a:lnTo>
                      <a:pt x="57" y="7"/>
                    </a:lnTo>
                    <a:lnTo>
                      <a:pt x="11" y="72"/>
                    </a:lnTo>
                    <a:lnTo>
                      <a:pt x="0" y="6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6" name="Freeform 9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37" y="150"/>
                <a:ext cx="55" cy="27"/>
              </a:xfrm>
              <a:custGeom>
                <a:avLst/>
                <a:gdLst>
                  <a:gd name="T0" fmla="*/ 54 w 55"/>
                  <a:gd name="T1" fmla="*/ 0 h 27"/>
                  <a:gd name="T2" fmla="*/ 0 w 55"/>
                  <a:gd name="T3" fmla="*/ 17 h 27"/>
                  <a:gd name="T4" fmla="*/ 5 w 55"/>
                  <a:gd name="T5" fmla="*/ 27 h 27"/>
                  <a:gd name="T6" fmla="*/ 55 w 55"/>
                  <a:gd name="T7" fmla="*/ 10 h 27"/>
                  <a:gd name="T8" fmla="*/ 54 w 55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7">
                    <a:moveTo>
                      <a:pt x="54" y="0"/>
                    </a:moveTo>
                    <a:lnTo>
                      <a:pt x="0" y="17"/>
                    </a:lnTo>
                    <a:lnTo>
                      <a:pt x="5" y="27"/>
                    </a:lnTo>
                    <a:lnTo>
                      <a:pt x="55" y="1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7" name="Freeform 10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29" y="74"/>
                <a:ext cx="56" cy="26"/>
              </a:xfrm>
              <a:custGeom>
                <a:avLst/>
                <a:gdLst>
                  <a:gd name="T0" fmla="*/ 55 w 56"/>
                  <a:gd name="T1" fmla="*/ 26 h 26"/>
                  <a:gd name="T2" fmla="*/ 56 w 56"/>
                  <a:gd name="T3" fmla="*/ 14 h 26"/>
                  <a:gd name="T4" fmla="*/ 6 w 56"/>
                  <a:gd name="T5" fmla="*/ 0 h 26"/>
                  <a:gd name="T6" fmla="*/ 0 w 56"/>
                  <a:gd name="T7" fmla="*/ 19 h 26"/>
                  <a:gd name="T8" fmla="*/ 55 w 5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6">
                    <a:moveTo>
                      <a:pt x="55" y="26"/>
                    </a:moveTo>
                    <a:lnTo>
                      <a:pt x="56" y="14"/>
                    </a:lnTo>
                    <a:lnTo>
                      <a:pt x="6" y="0"/>
                    </a:lnTo>
                    <a:lnTo>
                      <a:pt x="0" y="19"/>
                    </a:lnTo>
                    <a:lnTo>
                      <a:pt x="55" y="26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8" name="Freeform 11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57" y="0"/>
                <a:ext cx="53" cy="72"/>
              </a:xfrm>
              <a:custGeom>
                <a:avLst/>
                <a:gdLst>
                  <a:gd name="T0" fmla="*/ 45 w 53"/>
                  <a:gd name="T1" fmla="*/ 72 h 72"/>
                  <a:gd name="T2" fmla="*/ 53 w 53"/>
                  <a:gd name="T3" fmla="*/ 62 h 72"/>
                  <a:gd name="T4" fmla="*/ 14 w 53"/>
                  <a:gd name="T5" fmla="*/ 0 h 72"/>
                  <a:gd name="T6" fmla="*/ 0 w 53"/>
                  <a:gd name="T7" fmla="*/ 12 h 72"/>
                  <a:gd name="T8" fmla="*/ 45 w 53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2">
                    <a:moveTo>
                      <a:pt x="45" y="72"/>
                    </a:moveTo>
                    <a:lnTo>
                      <a:pt x="53" y="62"/>
                    </a:lnTo>
                    <a:lnTo>
                      <a:pt x="14" y="0"/>
                    </a:lnTo>
                    <a:lnTo>
                      <a:pt x="0" y="12"/>
                    </a:lnTo>
                    <a:lnTo>
                      <a:pt x="45" y="72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12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55" y="1"/>
                <a:ext cx="20" cy="43"/>
              </a:xfrm>
              <a:custGeom>
                <a:avLst/>
                <a:gdLst>
                  <a:gd name="T0" fmla="*/ 8 w 20"/>
                  <a:gd name="T1" fmla="*/ 43 h 43"/>
                  <a:gd name="T2" fmla="*/ 0 w 20"/>
                  <a:gd name="T3" fmla="*/ 0 h 43"/>
                  <a:gd name="T4" fmla="*/ 13 w 20"/>
                  <a:gd name="T5" fmla="*/ 0 h 43"/>
                  <a:gd name="T6" fmla="*/ 20 w 20"/>
                  <a:gd name="T7" fmla="*/ 42 h 43"/>
                  <a:gd name="T8" fmla="*/ 8 w 20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8" y="43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20" y="42"/>
                    </a:lnTo>
                    <a:lnTo>
                      <a:pt x="8" y="43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0" name="Freeform 13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547" y="32"/>
                <a:ext cx="50" cy="38"/>
              </a:xfrm>
              <a:custGeom>
                <a:avLst/>
                <a:gdLst>
                  <a:gd name="T0" fmla="*/ 0 w 50"/>
                  <a:gd name="T1" fmla="*/ 30 h 38"/>
                  <a:gd name="T2" fmla="*/ 37 w 50"/>
                  <a:gd name="T3" fmla="*/ 0 h 38"/>
                  <a:gd name="T4" fmla="*/ 50 w 50"/>
                  <a:gd name="T5" fmla="*/ 19 h 38"/>
                  <a:gd name="T6" fmla="*/ 10 w 50"/>
                  <a:gd name="T7" fmla="*/ 38 h 38"/>
                  <a:gd name="T8" fmla="*/ 0 w 50"/>
                  <a:gd name="T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8">
                    <a:moveTo>
                      <a:pt x="0" y="30"/>
                    </a:moveTo>
                    <a:lnTo>
                      <a:pt x="37" y="0"/>
                    </a:lnTo>
                    <a:lnTo>
                      <a:pt x="50" y="19"/>
                    </a:lnTo>
                    <a:lnTo>
                      <a:pt x="10" y="3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1" name="Freeform 14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574" y="103"/>
                <a:ext cx="51" cy="22"/>
              </a:xfrm>
              <a:custGeom>
                <a:avLst/>
                <a:gdLst>
                  <a:gd name="T0" fmla="*/ 0 w 51"/>
                  <a:gd name="T1" fmla="*/ 10 h 22"/>
                  <a:gd name="T2" fmla="*/ 0 w 51"/>
                  <a:gd name="T3" fmla="*/ 21 h 22"/>
                  <a:gd name="T4" fmla="*/ 51 w 51"/>
                  <a:gd name="T5" fmla="*/ 22 h 22"/>
                  <a:gd name="T6" fmla="*/ 51 w 51"/>
                  <a:gd name="T7" fmla="*/ 0 h 22"/>
                  <a:gd name="T8" fmla="*/ 0 w 51"/>
                  <a:gd name="T9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2">
                    <a:moveTo>
                      <a:pt x="0" y="10"/>
                    </a:moveTo>
                    <a:lnTo>
                      <a:pt x="0" y="21"/>
                    </a:lnTo>
                    <a:lnTo>
                      <a:pt x="51" y="22"/>
                    </a:lnTo>
                    <a:lnTo>
                      <a:pt x="5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2" name="Freeform 15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535" y="193"/>
                <a:ext cx="48" cy="49"/>
              </a:xfrm>
              <a:custGeom>
                <a:avLst/>
                <a:gdLst>
                  <a:gd name="T0" fmla="*/ 8 w 48"/>
                  <a:gd name="T1" fmla="*/ 0 h 49"/>
                  <a:gd name="T2" fmla="*/ 48 w 48"/>
                  <a:gd name="T3" fmla="*/ 39 h 49"/>
                  <a:gd name="T4" fmla="*/ 33 w 48"/>
                  <a:gd name="T5" fmla="*/ 49 h 49"/>
                  <a:gd name="T6" fmla="*/ 0 w 48"/>
                  <a:gd name="T7" fmla="*/ 7 h 49"/>
                  <a:gd name="T8" fmla="*/ 8 w 4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9">
                    <a:moveTo>
                      <a:pt x="8" y="0"/>
                    </a:moveTo>
                    <a:lnTo>
                      <a:pt x="48" y="39"/>
                    </a:lnTo>
                    <a:lnTo>
                      <a:pt x="33" y="49"/>
                    </a:lnTo>
                    <a:lnTo>
                      <a:pt x="0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1C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0" name="Freeform 17"/>
            <p:cNvSpPr/>
            <p:nvPr>
              <p:custDataLst>
                <p:tags r:id="rId18"/>
              </p:custDataLst>
            </p:nvPr>
          </p:nvSpPr>
          <p:spPr bwMode="auto">
            <a:xfrm>
              <a:off x="7152513" y="3062392"/>
              <a:ext cx="326935" cy="171252"/>
            </a:xfrm>
            <a:custGeom>
              <a:avLst/>
              <a:gdLst>
                <a:gd name="T0" fmla="*/ 63 w 1269"/>
                <a:gd name="T1" fmla="*/ 513 h 666"/>
                <a:gd name="T2" fmla="*/ 326 w 1269"/>
                <a:gd name="T3" fmla="*/ 422 h 666"/>
                <a:gd name="T4" fmla="*/ 522 w 1269"/>
                <a:gd name="T5" fmla="*/ 637 h 666"/>
                <a:gd name="T6" fmla="*/ 757 w 1269"/>
                <a:gd name="T7" fmla="*/ 515 h 666"/>
                <a:gd name="T8" fmla="*/ 938 w 1269"/>
                <a:gd name="T9" fmla="*/ 553 h 666"/>
                <a:gd name="T10" fmla="*/ 1171 w 1269"/>
                <a:gd name="T11" fmla="*/ 490 h 666"/>
                <a:gd name="T12" fmla="*/ 1070 w 1269"/>
                <a:gd name="T13" fmla="*/ 318 h 666"/>
                <a:gd name="T14" fmla="*/ 1033 w 1269"/>
                <a:gd name="T15" fmla="*/ 33 h 666"/>
                <a:gd name="T16" fmla="*/ 756 w 1269"/>
                <a:gd name="T17" fmla="*/ 125 h 666"/>
                <a:gd name="T18" fmla="*/ 541 w 1269"/>
                <a:gd name="T19" fmla="*/ 18 h 666"/>
                <a:gd name="T20" fmla="*/ 384 w 1269"/>
                <a:gd name="T21" fmla="*/ 153 h 666"/>
                <a:gd name="T22" fmla="*/ 90 w 1269"/>
                <a:gd name="T23" fmla="*/ 153 h 666"/>
                <a:gd name="T24" fmla="*/ 90 w 1269"/>
                <a:gd name="T25" fmla="*/ 306 h 666"/>
                <a:gd name="T26" fmla="*/ 63 w 1269"/>
                <a:gd name="T27" fmla="*/ 51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9" h="666">
                  <a:moveTo>
                    <a:pt x="63" y="513"/>
                  </a:moveTo>
                  <a:cubicBezTo>
                    <a:pt x="144" y="609"/>
                    <a:pt x="258" y="464"/>
                    <a:pt x="326" y="422"/>
                  </a:cubicBezTo>
                  <a:cubicBezTo>
                    <a:pt x="340" y="517"/>
                    <a:pt x="431" y="603"/>
                    <a:pt x="522" y="637"/>
                  </a:cubicBezTo>
                  <a:cubicBezTo>
                    <a:pt x="600" y="666"/>
                    <a:pt x="771" y="634"/>
                    <a:pt x="757" y="515"/>
                  </a:cubicBezTo>
                  <a:cubicBezTo>
                    <a:pt x="811" y="509"/>
                    <a:pt x="880" y="548"/>
                    <a:pt x="938" y="553"/>
                  </a:cubicBezTo>
                  <a:cubicBezTo>
                    <a:pt x="1007" y="559"/>
                    <a:pt x="1117" y="543"/>
                    <a:pt x="1171" y="490"/>
                  </a:cubicBezTo>
                  <a:cubicBezTo>
                    <a:pt x="1269" y="392"/>
                    <a:pt x="1129" y="352"/>
                    <a:pt x="1070" y="318"/>
                  </a:cubicBezTo>
                  <a:cubicBezTo>
                    <a:pt x="1173" y="238"/>
                    <a:pt x="1151" y="80"/>
                    <a:pt x="1033" y="33"/>
                  </a:cubicBezTo>
                  <a:cubicBezTo>
                    <a:pt x="949" y="0"/>
                    <a:pt x="790" y="26"/>
                    <a:pt x="756" y="125"/>
                  </a:cubicBezTo>
                  <a:cubicBezTo>
                    <a:pt x="698" y="57"/>
                    <a:pt x="632" y="20"/>
                    <a:pt x="541" y="18"/>
                  </a:cubicBezTo>
                  <a:cubicBezTo>
                    <a:pt x="466" y="17"/>
                    <a:pt x="359" y="52"/>
                    <a:pt x="384" y="153"/>
                  </a:cubicBezTo>
                  <a:cubicBezTo>
                    <a:pt x="329" y="95"/>
                    <a:pt x="132" y="65"/>
                    <a:pt x="90" y="153"/>
                  </a:cubicBezTo>
                  <a:cubicBezTo>
                    <a:pt x="66" y="202"/>
                    <a:pt x="110" y="250"/>
                    <a:pt x="90" y="306"/>
                  </a:cubicBezTo>
                  <a:cubicBezTo>
                    <a:pt x="63" y="380"/>
                    <a:pt x="0" y="440"/>
                    <a:pt x="63" y="5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solidFill>
                  <a:srgbClr val="DF89B7"/>
                </a:solidFill>
              </a:endParaRPr>
            </a:p>
          </p:txBody>
        </p:sp>
        <p:sp>
          <p:nvSpPr>
            <p:cNvPr id="11" name="Freeform 17"/>
            <p:cNvSpPr/>
            <p:nvPr>
              <p:custDataLst>
                <p:tags r:id="rId19"/>
              </p:custDataLst>
            </p:nvPr>
          </p:nvSpPr>
          <p:spPr bwMode="auto">
            <a:xfrm>
              <a:off x="7907969" y="2891140"/>
              <a:ext cx="326935" cy="171252"/>
            </a:xfrm>
            <a:custGeom>
              <a:avLst/>
              <a:gdLst>
                <a:gd name="T0" fmla="*/ 63 w 1269"/>
                <a:gd name="T1" fmla="*/ 513 h 666"/>
                <a:gd name="T2" fmla="*/ 326 w 1269"/>
                <a:gd name="T3" fmla="*/ 422 h 666"/>
                <a:gd name="T4" fmla="*/ 522 w 1269"/>
                <a:gd name="T5" fmla="*/ 637 h 666"/>
                <a:gd name="T6" fmla="*/ 757 w 1269"/>
                <a:gd name="T7" fmla="*/ 515 h 666"/>
                <a:gd name="T8" fmla="*/ 938 w 1269"/>
                <a:gd name="T9" fmla="*/ 553 h 666"/>
                <a:gd name="T10" fmla="*/ 1171 w 1269"/>
                <a:gd name="T11" fmla="*/ 490 h 666"/>
                <a:gd name="T12" fmla="*/ 1070 w 1269"/>
                <a:gd name="T13" fmla="*/ 318 h 666"/>
                <a:gd name="T14" fmla="*/ 1033 w 1269"/>
                <a:gd name="T15" fmla="*/ 33 h 666"/>
                <a:gd name="T16" fmla="*/ 756 w 1269"/>
                <a:gd name="T17" fmla="*/ 125 h 666"/>
                <a:gd name="T18" fmla="*/ 541 w 1269"/>
                <a:gd name="T19" fmla="*/ 18 h 666"/>
                <a:gd name="T20" fmla="*/ 384 w 1269"/>
                <a:gd name="T21" fmla="*/ 153 h 666"/>
                <a:gd name="T22" fmla="*/ 90 w 1269"/>
                <a:gd name="T23" fmla="*/ 153 h 666"/>
                <a:gd name="T24" fmla="*/ 90 w 1269"/>
                <a:gd name="T25" fmla="*/ 306 h 666"/>
                <a:gd name="T26" fmla="*/ 63 w 1269"/>
                <a:gd name="T27" fmla="*/ 513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9" h="666">
                  <a:moveTo>
                    <a:pt x="63" y="513"/>
                  </a:moveTo>
                  <a:cubicBezTo>
                    <a:pt x="144" y="609"/>
                    <a:pt x="258" y="464"/>
                    <a:pt x="326" y="422"/>
                  </a:cubicBezTo>
                  <a:cubicBezTo>
                    <a:pt x="340" y="517"/>
                    <a:pt x="431" y="603"/>
                    <a:pt x="522" y="637"/>
                  </a:cubicBezTo>
                  <a:cubicBezTo>
                    <a:pt x="600" y="666"/>
                    <a:pt x="771" y="634"/>
                    <a:pt x="757" y="515"/>
                  </a:cubicBezTo>
                  <a:cubicBezTo>
                    <a:pt x="811" y="509"/>
                    <a:pt x="880" y="548"/>
                    <a:pt x="938" y="553"/>
                  </a:cubicBezTo>
                  <a:cubicBezTo>
                    <a:pt x="1007" y="559"/>
                    <a:pt x="1117" y="543"/>
                    <a:pt x="1171" y="490"/>
                  </a:cubicBezTo>
                  <a:cubicBezTo>
                    <a:pt x="1269" y="392"/>
                    <a:pt x="1129" y="352"/>
                    <a:pt x="1070" y="318"/>
                  </a:cubicBezTo>
                  <a:cubicBezTo>
                    <a:pt x="1173" y="238"/>
                    <a:pt x="1151" y="80"/>
                    <a:pt x="1033" y="33"/>
                  </a:cubicBezTo>
                  <a:cubicBezTo>
                    <a:pt x="949" y="0"/>
                    <a:pt x="790" y="26"/>
                    <a:pt x="756" y="125"/>
                  </a:cubicBezTo>
                  <a:cubicBezTo>
                    <a:pt x="698" y="57"/>
                    <a:pt x="632" y="20"/>
                    <a:pt x="541" y="18"/>
                  </a:cubicBezTo>
                  <a:cubicBezTo>
                    <a:pt x="466" y="17"/>
                    <a:pt x="359" y="52"/>
                    <a:pt x="384" y="153"/>
                  </a:cubicBezTo>
                  <a:cubicBezTo>
                    <a:pt x="329" y="95"/>
                    <a:pt x="132" y="65"/>
                    <a:pt x="90" y="153"/>
                  </a:cubicBezTo>
                  <a:cubicBezTo>
                    <a:pt x="66" y="202"/>
                    <a:pt x="110" y="250"/>
                    <a:pt x="90" y="306"/>
                  </a:cubicBezTo>
                  <a:cubicBezTo>
                    <a:pt x="63" y="380"/>
                    <a:pt x="0" y="440"/>
                    <a:pt x="63" y="5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 dirty="0">
                <a:solidFill>
                  <a:srgbClr val="DF89B7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0"/>
            </p:custDataLst>
          </p:nvPr>
        </p:nvSpPr>
        <p:spPr>
          <a:xfrm>
            <a:off x="5439251" y="2865120"/>
            <a:ext cx="3397568" cy="142367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乐喵体W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8192277" y="4826000"/>
            <a:ext cx="871598" cy="19304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-31654" y="0"/>
            <a:ext cx="9114553" cy="6832600"/>
            <a:chOff x="-42206" y="0"/>
            <a:chExt cx="12152737" cy="6832600"/>
          </a:xfrm>
        </p:grpSpPr>
        <p:sp>
          <p:nvSpPr>
            <p:cNvPr id="6" name="矩形 5"/>
            <p:cNvSpPr/>
            <p:nvPr userDrawn="1">
              <p:custDataLst>
                <p:tags r:id="rId3"/>
              </p:custDataLst>
            </p:nvPr>
          </p:nvSpPr>
          <p:spPr>
            <a:xfrm>
              <a:off x="248285" y="273050"/>
              <a:ext cx="11692255" cy="63119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altLang="zh-CN" sz="1350" dirty="0">
                <a:sym typeface="+mn-ea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1064410" y="4966634"/>
              <a:ext cx="1046121" cy="186596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-42206" y="0"/>
              <a:ext cx="1780186" cy="1146147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961200" y="1249200"/>
            <a:ext cx="7219800" cy="7236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960835" y="2163600"/>
            <a:ext cx="7219950" cy="3445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3617595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34898">
            <a:off x="8304040" y="67852"/>
            <a:ext cx="706910" cy="91221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37400" y="770400"/>
            <a:ext cx="2970000" cy="8820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440100" y="1764000"/>
            <a:ext cx="2967300" cy="4093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3825900" y="769939"/>
            <a:ext cx="4860000" cy="5087937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8235422" y="5448600"/>
            <a:ext cx="908578" cy="12564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9000" y="781200"/>
            <a:ext cx="8232300" cy="6264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459000" y="1659600"/>
            <a:ext cx="8231981" cy="828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459581" y="2808000"/>
            <a:ext cx="8224200" cy="34308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1"/>
            <a:ext cx="9144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2658" y="5865185"/>
            <a:ext cx="1414992" cy="100142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3600" y="669600"/>
            <a:ext cx="8232300" cy="5652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453628" y="1681200"/>
            <a:ext cx="8243100" cy="321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445500" y="5180400"/>
            <a:ext cx="8251200" cy="1011600"/>
          </a:xfrm>
        </p:spPr>
        <p:txBody>
          <a:bodyPr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8315060" y="5594400"/>
            <a:ext cx="972328" cy="125640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34700" y="237600"/>
            <a:ext cx="82782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434700" y="1663200"/>
            <a:ext cx="40068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4681800" y="1663200"/>
            <a:ext cx="40257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429300" y="4816800"/>
            <a:ext cx="40068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4689900" y="4813200"/>
            <a:ext cx="40257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959224"/>
            <a:ext cx="9144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>
            <a:off x="-395287" y="2073275"/>
            <a:ext cx="10173233" cy="2655869"/>
            <a:chOff x="-527050" y="2073275"/>
            <a:chExt cx="13564311" cy="2655869"/>
          </a:xfrm>
        </p:grpSpPr>
        <p:pic>
          <p:nvPicPr>
            <p:cNvPr id="11" name="图片 10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4145365" flipH="1">
              <a:off x="-1005205" y="2551430"/>
              <a:ext cx="2595880" cy="1639570"/>
            </a:xfrm>
            <a:prstGeom prst="foldedCorner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7454635">
              <a:off x="10747218" y="2439102"/>
              <a:ext cx="2610163" cy="196992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142100" y="1339200"/>
            <a:ext cx="6858000" cy="23868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1141810" y="3862800"/>
            <a:ext cx="6858000" cy="1656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tags" Target="../tags/tag171.xml"/><Relationship Id="rId24" Type="http://schemas.openxmlformats.org/officeDocument/2006/relationships/tags" Target="../tags/tag170.xml"/><Relationship Id="rId23" Type="http://schemas.openxmlformats.org/officeDocument/2006/relationships/tags" Target="../tags/tag169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502412" y="443230"/>
            <a:ext cx="8139178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502412" y="952508"/>
            <a:ext cx="8139178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659807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3087000" y="6349833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6457950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tags" Target="../tags/tag1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tags" Target="../tags/tag17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77.xml"/><Relationship Id="rId4" Type="http://schemas.openxmlformats.org/officeDocument/2006/relationships/image" Target="../media/image17.png"/><Relationship Id="rId3" Type="http://schemas.openxmlformats.org/officeDocument/2006/relationships/tags" Target="../tags/tag176.xml"/><Relationship Id="rId2" Type="http://schemas.openxmlformats.org/officeDocument/2006/relationships/image" Target="../media/image16.png"/><Relationship Id="rId1" Type="http://schemas.openxmlformats.org/officeDocument/2006/relationships/tags" Target="../tags/tag17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1.png"/><Relationship Id="rId7" Type="http://schemas.openxmlformats.org/officeDocument/2006/relationships/tags" Target="../tags/tag181.xml"/><Relationship Id="rId6" Type="http://schemas.openxmlformats.org/officeDocument/2006/relationships/image" Target="../media/image20.png"/><Relationship Id="rId5" Type="http://schemas.openxmlformats.org/officeDocument/2006/relationships/tags" Target="../tags/tag180.xml"/><Relationship Id="rId4" Type="http://schemas.openxmlformats.org/officeDocument/2006/relationships/image" Target="../media/image19.png"/><Relationship Id="rId3" Type="http://schemas.openxmlformats.org/officeDocument/2006/relationships/tags" Target="../tags/tag179.xml"/><Relationship Id="rId2" Type="http://schemas.openxmlformats.org/officeDocument/2006/relationships/image" Target="../media/image18.png"/><Relationship Id="rId1" Type="http://schemas.openxmlformats.org/officeDocument/2006/relationships/tags" Target="../tags/tag17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总复习</a:t>
            </a:r>
            <a:r>
              <a:rPr lang="en-US" altLang="zh-CN" smtClean="0"/>
              <a:t>2</a:t>
            </a:r>
            <a:endParaRPr lang="en-US" altLang="zh-CN" dirty="0" smtClean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4905375" y="3955876"/>
            <a:ext cx="4048601" cy="618490"/>
          </a:xfrm>
        </p:spPr>
        <p:txBody>
          <a:bodyPr/>
          <a:lstStyle/>
          <a:p>
            <a:r>
              <a:rPr lang="en-US" altLang="zh-CN" smtClean="0"/>
              <a:t>2023</a:t>
            </a:r>
            <a:r>
              <a:rPr lang="zh-CN" altLang="en-US" smtClean="0"/>
              <a:t>北师大</a:t>
            </a:r>
            <a:r>
              <a:rPr lang="zh-CN" altLang="en-US" dirty="0" smtClean="0"/>
              <a:t>二年级数学上册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245" y="295275"/>
            <a:ext cx="9088755" cy="626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4975" y="728345"/>
            <a:ext cx="8588375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5405" y="280670"/>
            <a:ext cx="8715375" cy="9144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503420" y="802640"/>
            <a:ext cx="104013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7955" y="3145155"/>
            <a:ext cx="8724900" cy="10572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2324100" y="3808730"/>
            <a:ext cx="104013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" y="114300"/>
            <a:ext cx="7666355" cy="18529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8130" y="2475230"/>
            <a:ext cx="6438900" cy="3524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30835" y="3935095"/>
            <a:ext cx="4495800" cy="333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30835" y="5231765"/>
            <a:ext cx="7648575" cy="34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5592" y="80714"/>
            <a:ext cx="6895893" cy="666090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10550" y="35920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86310" y="29547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65823" y="7451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49496" y="7451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03481" y="72853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FF0000"/>
                </a:solidFill>
              </a:rPr>
              <a:t>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55677" y="118850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r>
              <a:rPr lang="zh-CN" altLang="en-US" smtClean="0">
                <a:solidFill>
                  <a:srgbClr val="FF0000"/>
                </a:solidFill>
              </a:rPr>
              <a:t>乘</a:t>
            </a:r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05949" y="11885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80222" y="113922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4979" y="16457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48116" y="16457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27683" y="2959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54194" y="289261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24393" y="289261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51304" y="3328452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4+4+4+4+4+4+4+4 = 32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71203" y="3771797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 ×8 = 32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41960" y="3746183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8 ×4 = 32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27837" y="54683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50803" y="54697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47028" y="5404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39232" y="592034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71450" y="591174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01670" y="583912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84290" y="6330982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3×6 = 18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79" y="84052"/>
            <a:ext cx="8611985" cy="6537438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1188720" y="1263535"/>
            <a:ext cx="1920240" cy="6733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288473" y="2269375"/>
            <a:ext cx="1562792" cy="6317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643447" y="2269375"/>
            <a:ext cx="980902" cy="573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4023359" y="1263535"/>
            <a:ext cx="2771" cy="6733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4076007" y="2248593"/>
            <a:ext cx="2771" cy="6733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4976552" y="2227812"/>
            <a:ext cx="2771" cy="6733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 flipV="1">
            <a:off x="5491942" y="1263535"/>
            <a:ext cx="595743" cy="5985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 flipV="1">
            <a:off x="6115395" y="1263535"/>
            <a:ext cx="1648692" cy="5985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812700" y="5699215"/>
            <a:ext cx="2409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6+6+6+6+6+6+6 = 42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04143" y="6236592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6×7 = 42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09146" y="5632533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4×5 = 20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04347" y="6195027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4+4+4+4+4 = 20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59" y="157336"/>
            <a:ext cx="7497483" cy="639516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94842" y="2088539"/>
            <a:ext cx="3215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      ×      6           30         </a:t>
            </a:r>
            <a:r>
              <a:rPr lang="zh-CN" altLang="en-US" smtClean="0">
                <a:solidFill>
                  <a:srgbClr val="FF0000"/>
                </a:solidFill>
              </a:rPr>
              <a:t>支</a:t>
            </a:r>
            <a:r>
              <a:rPr lang="en-US" altLang="zh-CN" smtClean="0">
                <a:solidFill>
                  <a:srgbClr val="FF0000"/>
                </a:solidFill>
              </a:rPr>
              <a:t>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94254" y="294402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30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86281" y="5615906"/>
            <a:ext cx="3215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9      ×      3           27         </a:t>
            </a:r>
            <a:r>
              <a:rPr lang="zh-CN" altLang="en-US" smtClean="0">
                <a:solidFill>
                  <a:srgbClr val="FF0000"/>
                </a:solidFill>
              </a:rPr>
              <a:t>个</a:t>
            </a:r>
            <a:r>
              <a:rPr lang="en-US" altLang="zh-CN" smtClean="0">
                <a:solidFill>
                  <a:srgbClr val="FF0000"/>
                </a:solidFill>
              </a:rPr>
              <a:t>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79657" y="619134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27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1995" y="1"/>
            <a:ext cx="4919705" cy="21446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47" y="2406237"/>
            <a:ext cx="3738210" cy="14309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25" y="4035202"/>
            <a:ext cx="3852662" cy="14163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995" y="5583700"/>
            <a:ext cx="5726378" cy="2880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27899" y="290527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46305" y="2872025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9431" y="28849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10370" y="287661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48731" y="283325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21308" y="34948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00978" y="458363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24399" y="4583637"/>
            <a:ext cx="365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19009" y="4583637"/>
            <a:ext cx="491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300153" y="4594640"/>
            <a:ext cx="46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56480" y="453911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FF0000"/>
                </a:solidFill>
              </a:rPr>
              <a:t>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1847" y="5169068"/>
            <a:ext cx="46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12887" y="5871775"/>
            <a:ext cx="344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mtClean="0">
                <a:solidFill>
                  <a:srgbClr val="FF0000"/>
                </a:solidFill>
              </a:rPr>
              <a:t>问题：小火车里一共有多少人？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81469" y="6303051"/>
            <a:ext cx="2080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6 × </a:t>
            </a:r>
            <a:r>
              <a:rPr lang="en-US" altLang="zh-CN" sz="1600" dirty="0" smtClean="0">
                <a:solidFill>
                  <a:srgbClr val="FF0000"/>
                </a:solidFill>
              </a:rPr>
              <a:t>4= 24 </a:t>
            </a:r>
            <a:r>
              <a:rPr lang="zh-CN" altLang="en-US" sz="1600" dirty="0" smtClean="0">
                <a:solidFill>
                  <a:srgbClr val="FF0000"/>
                </a:solidFill>
              </a:rPr>
              <a:t>（人）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68682" y="6333712"/>
            <a:ext cx="3404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</a:rPr>
              <a:t>答：小火车里一共</a:t>
            </a:r>
            <a:r>
              <a:rPr lang="zh-CN" altLang="en-US" sz="1600" dirty="0" smtClean="0">
                <a:solidFill>
                  <a:srgbClr val="FF0000"/>
                </a:solidFill>
              </a:rPr>
              <a:t>有</a:t>
            </a:r>
            <a:r>
              <a:rPr lang="en-US" altLang="zh-CN" sz="1600" dirty="0" smtClean="0">
                <a:solidFill>
                  <a:srgbClr val="FF0000"/>
                </a:solidFill>
              </a:rPr>
              <a:t>24</a:t>
            </a:r>
            <a:r>
              <a:rPr lang="zh-CN" altLang="en-US" sz="1600" dirty="0" smtClean="0">
                <a:solidFill>
                  <a:srgbClr val="FF0000"/>
                </a:solidFill>
              </a:rPr>
              <a:t>人</a:t>
            </a:r>
            <a:r>
              <a:rPr lang="zh-CN" altLang="en-US" sz="1600" dirty="0" smtClean="0">
                <a:solidFill>
                  <a:srgbClr val="FF0000"/>
                </a:solidFill>
              </a:rPr>
              <a:t>。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6350" y="1781175"/>
            <a:ext cx="765810" cy="3067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zh-CN" altLang="en-US" sz="1400"/>
              <a:t>有</a:t>
            </a:r>
            <a:r>
              <a:rPr lang="en-US" altLang="zh-CN" sz="1400"/>
              <a:t>7</a:t>
            </a:r>
            <a:r>
              <a:rPr lang="zh-CN" altLang="en-US" sz="1400"/>
              <a:t>排</a:t>
            </a:r>
            <a:endParaRPr lang="zh-CN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9*i*1"/>
  <p:tag name="KSO_WM_UNIT_BK_DARK_LIGHT" val="2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9*i*2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0*i*1"/>
  <p:tag name="KSO_WM_UNIT_BK_DARK_LIGHT" val="2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5*i*5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8*i*1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59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59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TEMPLATE_SUBCATEGORY" val="0"/>
  <p:tag name="KSO_WM_TEMPLATE_COLOR_TYPE" val="1"/>
  <p:tag name="KSO_WM_TEMPLATE_THUMBS_INDEX" val="1、4、7、8、9、10、11、12、13、14、15"/>
  <p:tag name="KSO_WM_TAG_VERSION" val="1.0"/>
  <p:tag name="KSO_WM_BEAUTIFY_FLAG" val="#wm#"/>
  <p:tag name="KSO_WM_TEMPLATE_CATEGORY" val="custom"/>
  <p:tag name="KSO_WM_TEMPLATE_INDEX" val="20202659"/>
  <p:tag name="KSO_WM_TEMPLATE_MASTER_TYPE" val="1"/>
  <p:tag name="KSO_WM_TEMPLATE_MASTER_THUMB_INDEX" val="18"/>
</p:tagLst>
</file>

<file path=ppt/tags/tag172.xml><?xml version="1.0" encoding="utf-8"?>
<p:tagLst xmlns:p="http://schemas.openxmlformats.org/presentationml/2006/main">
  <p:tag name="KSO_WM_TEMPLATE_CATEGORY" val="custom"/>
  <p:tag name="KSO_WM_TEMPLATE_INDEX" val="20202659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COMMONDATA" val="eyJoZGlkIjoiYmVjZGMyMmFjOGRlZjI2ZDNiMTFiOWVjZTI2Y2QwMjAifQ=="/>
</p:tagLst>
</file>

<file path=ppt/theme/theme1.xml><?xml version="1.0" encoding="utf-8"?>
<a:theme xmlns:a="http://schemas.openxmlformats.org/drawingml/2006/main" name="2_Office 主题​​">
  <a:themeElements>
    <a:clrScheme name="自定义 63">
      <a:dk1>
        <a:srgbClr val="000000"/>
      </a:dk1>
      <a:lt1>
        <a:srgbClr val="FFFFFF"/>
      </a:lt1>
      <a:dk2>
        <a:srgbClr val="FFF4EA"/>
      </a:dk2>
      <a:lt2>
        <a:srgbClr val="FFFFFF"/>
      </a:lt2>
      <a:accent1>
        <a:srgbClr val="EAB447"/>
      </a:accent1>
      <a:accent2>
        <a:srgbClr val="E3BC53"/>
      </a:accent2>
      <a:accent3>
        <a:srgbClr val="DEC660"/>
      </a:accent3>
      <a:accent4>
        <a:srgbClr val="D6CD6A"/>
      </a:accent4>
      <a:accent5>
        <a:srgbClr val="CFD676"/>
      </a:accent5>
      <a:accent6>
        <a:srgbClr val="CADF84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WPS 演示</Application>
  <PresentationFormat>全屏显示(4:3)</PresentationFormat>
  <Paragraphs>98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汉仪乐喵体W</vt:lpstr>
      <vt:lpstr>幼圆</vt:lpstr>
      <vt:lpstr>楷体</vt:lpstr>
      <vt:lpstr>Arial Unicode MS</vt:lpstr>
      <vt:lpstr>Calibri</vt:lpstr>
      <vt:lpstr>2_Office 主题​​</vt:lpstr>
      <vt:lpstr>总复习2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第一单元</dc:title>
  <dc:creator/>
  <cp:lastModifiedBy>冰客</cp:lastModifiedBy>
  <cp:revision>98</cp:revision>
  <dcterms:created xsi:type="dcterms:W3CDTF">2019-11-11T00:18:00Z</dcterms:created>
  <dcterms:modified xsi:type="dcterms:W3CDTF">2024-01-09T12:36:10Z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2052-12.1.0.16120</vt:lpwstr>
  </property>
  <property fmtid="{D5CDD505-2E9C-101B-9397-08002B2CF9AE}" pid="3" name="ICV">
    <vt:lpwstr>CF7185B1DB1240FF947C95C5E901F23D_12</vt:lpwstr>
  </property>
</Properties>
</file>